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6" r:id="rId2"/>
    <p:sldId id="257" r:id="rId3"/>
    <p:sldId id="300" r:id="rId4"/>
    <p:sldId id="301" r:id="rId5"/>
    <p:sldId id="259" r:id="rId6"/>
    <p:sldId id="258" r:id="rId7"/>
    <p:sldId id="261" r:id="rId8"/>
    <p:sldId id="262" r:id="rId9"/>
    <p:sldId id="263" r:id="rId10"/>
    <p:sldId id="265" r:id="rId11"/>
    <p:sldId id="266" r:id="rId12"/>
    <p:sldId id="275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8" r:id="rId33"/>
    <p:sldId id="295" r:id="rId34"/>
    <p:sldId id="287" r:id="rId35"/>
    <p:sldId id="290" r:id="rId36"/>
    <p:sldId id="289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5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8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98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068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49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15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06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94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0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0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0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3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3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6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7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55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31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oracle.com/technetwork/java/javase/downloads/index-jsp-138363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DFC5F-21C1-44D2-B98B-36EC153B1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310" b="14420"/>
          <a:stretch/>
        </p:blipFill>
        <p:spPr>
          <a:xfrm>
            <a:off x="20" y="344494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6387D5-3F3F-B34F-A6B9-678ED9144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559" y="1086327"/>
            <a:ext cx="9440034" cy="1828801"/>
          </a:xfrm>
        </p:spPr>
        <p:txBody>
          <a:bodyPr>
            <a:normAutofit/>
          </a:bodyPr>
          <a:lstStyle/>
          <a:p>
            <a:r>
              <a:rPr lang="en-US" sz="6600" dirty="0"/>
              <a:t>Library Helper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F7005-3143-6343-BDA8-00ACC6182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3428361"/>
            <a:ext cx="9440034" cy="274001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Group#: 15</a:t>
            </a:r>
          </a:p>
          <a:p>
            <a:pPr>
              <a:lnSpc>
                <a:spcPct val="100000"/>
              </a:lnSpc>
            </a:pPr>
            <a:r>
              <a:rPr lang="en-US" sz="2400" dirty="0" err="1"/>
              <a:t>Duy</a:t>
            </a:r>
            <a:r>
              <a:rPr lang="en-US" sz="2400" dirty="0"/>
              <a:t> Le</a:t>
            </a:r>
          </a:p>
          <a:p>
            <a:pPr>
              <a:lnSpc>
                <a:spcPct val="100000"/>
              </a:lnSpc>
            </a:pPr>
            <a:r>
              <a:rPr lang="en-US" sz="2400" dirty="0" err="1"/>
              <a:t>Tuong</a:t>
            </a:r>
            <a:r>
              <a:rPr lang="en-US" sz="2400" dirty="0"/>
              <a:t> Chu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</a:t>
            </a:r>
            <a:r>
              <a:rPr lang="en-US" sz="2400" dirty="0" err="1"/>
              <a:t>Duy</a:t>
            </a:r>
            <a:r>
              <a:rPr lang="en-US" sz="2400" dirty="0"/>
              <a:t> Tran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Advisor: Professor Nada Attar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5CCE9-7B57-8B43-8327-E3B470D4586B}"/>
              </a:ext>
            </a:extLst>
          </p:cNvPr>
          <p:cNvSpPr txBox="1"/>
          <p:nvPr/>
        </p:nvSpPr>
        <p:spPr>
          <a:xfrm>
            <a:off x="4003711" y="1271752"/>
            <a:ext cx="407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CS 151 – Fall 19: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52414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3. Add 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“Save” button to add the new book to the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4051" y="321732"/>
            <a:ext cx="6884884" cy="6214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0B0A8-BE9B-1745-B37D-37CB1F37F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77" y="3620529"/>
            <a:ext cx="3145098" cy="24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02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3. Add 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new book “The Color of Water” was added and displayed on the book list.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4051" y="345803"/>
            <a:ext cx="6884884" cy="61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4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3. Add 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Book ID is a unique key, so if users type in an existing book ID, an error message will be displayed.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47303" y="345803"/>
            <a:ext cx="6818379" cy="61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6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4. Delete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one or more books to select them.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Then right click and choose “Delete”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Or click on ”Edit” tab on the Menu bar and choose “Delete”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0998" y="345803"/>
            <a:ext cx="6810989" cy="6166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9" y="4559643"/>
            <a:ext cx="3969122" cy="19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02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4. Delete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OK button to delete books from the database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Books titled “Love Story” and “The Color of Water” have been removed from the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0998" y="351181"/>
            <a:ext cx="6810989" cy="6155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9133" y="4559643"/>
            <a:ext cx="3935933" cy="19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65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5. Edit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7" y="1766934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a book to select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Right click and choose Edit to edit its information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Or click on ”Edit” tab on the Menu bar and choose “Edit Info”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Book ID cannot be edited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0998" y="358599"/>
            <a:ext cx="6810989" cy="614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9133" y="4605040"/>
            <a:ext cx="3935933" cy="186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79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5. Edit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743002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Edit the book’s title and click on the Save button to submit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New book’s title will be displayed on the book list.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12077" y="362109"/>
            <a:ext cx="6810989" cy="6133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8058" y="3863048"/>
            <a:ext cx="3031347" cy="23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74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6. Search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743002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“Search a book...” text field on the left and type some characters to search by any attributes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For example, typing “Java” will yield two book titles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765" y="362109"/>
            <a:ext cx="6745611" cy="61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9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7. View current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838675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“Members” tab on the Menu bar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Some member data have been initiated into the database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28870" y="362109"/>
            <a:ext cx="6777402" cy="61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4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7. Add new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838675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“Add Member” button on the right and fill out the form with the new book’s information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1537" y="362109"/>
            <a:ext cx="6772068" cy="61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6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853F-6D49-4D4B-AB0E-36D59CA3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B968-5012-4844-9727-5B257F04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76" y="1866900"/>
            <a:ext cx="10763199" cy="3714749"/>
          </a:xfrm>
        </p:spPr>
        <p:txBody>
          <a:bodyPr/>
          <a:lstStyle/>
          <a:p>
            <a:r>
              <a:rPr lang="en-US" dirty="0"/>
              <a:t>Install Java 8 and above: </a:t>
            </a:r>
            <a:r>
              <a:rPr lang="en-US" dirty="0">
                <a:hlinkClick r:id="rId2"/>
              </a:rPr>
              <a:t>https://www.oracle.com/technetwork/java/javase/downloads/index-jsp-138363.html</a:t>
            </a:r>
            <a:endParaRPr lang="en-US" dirty="0"/>
          </a:p>
          <a:p>
            <a:r>
              <a:rPr lang="en-US" dirty="0"/>
              <a:t>Download and unzip </a:t>
            </a:r>
          </a:p>
          <a:p>
            <a:endParaRPr lang="en-US" dirty="0"/>
          </a:p>
          <a:p>
            <a:r>
              <a:rPr lang="en-US" dirty="0"/>
              <a:t>In Windows: open file Library </a:t>
            </a:r>
            <a:r>
              <a:rPr lang="en-US" dirty="0" err="1"/>
              <a:t>Helper.exe</a:t>
            </a:r>
            <a:r>
              <a:rPr lang="en-US" dirty="0"/>
              <a:t> at</a:t>
            </a:r>
          </a:p>
          <a:p>
            <a:pPr lvl="1"/>
            <a:r>
              <a:rPr lang="en-US" dirty="0"/>
              <a:t> ~/CS151-Group15-LibraryHelper/Library Helper Software/Library </a:t>
            </a:r>
            <a:r>
              <a:rPr lang="en-US" dirty="0" err="1"/>
              <a:t>Helper.exe</a:t>
            </a:r>
            <a:endParaRPr lang="en-US" dirty="0"/>
          </a:p>
          <a:p>
            <a:r>
              <a:rPr lang="en-US" dirty="0"/>
              <a:t>In Mac OS: open file </a:t>
            </a:r>
            <a:r>
              <a:rPr lang="en-US" dirty="0" err="1"/>
              <a:t>LibraryHelper.jar</a:t>
            </a:r>
            <a:r>
              <a:rPr lang="en-US" dirty="0"/>
              <a:t> at</a:t>
            </a:r>
          </a:p>
          <a:p>
            <a:pPr lvl="1"/>
            <a:r>
              <a:rPr lang="en-US" dirty="0"/>
              <a:t> ~/CS151-Group15-LibraryHelper/</a:t>
            </a:r>
            <a:r>
              <a:rPr lang="en-US" dirty="0" err="1"/>
              <a:t>LibraryHelper</a:t>
            </a:r>
            <a:r>
              <a:rPr lang="en-US" dirty="0"/>
              <a:t>/</a:t>
            </a:r>
            <a:r>
              <a:rPr lang="en-US" dirty="0" err="1"/>
              <a:t>dist</a:t>
            </a:r>
            <a:r>
              <a:rPr lang="en-US" dirty="0"/>
              <a:t>/</a:t>
            </a:r>
            <a:r>
              <a:rPr lang="en-US" dirty="0" err="1"/>
              <a:t>LibraryHelper.jar</a:t>
            </a: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A8B50-2666-504F-AC1C-39A38361D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69" y="2322091"/>
            <a:ext cx="1102840" cy="12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67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7. Add new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838675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“Save” button to add the new member to the database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1537" y="370270"/>
            <a:ext cx="6772068" cy="6117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C5DC3-6D48-F041-8739-E70DE168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49" y="3570719"/>
            <a:ext cx="3746185" cy="17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61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7. Add new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838675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new member named “Chloe Phan” was added and displayed on the member list.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827" y="370270"/>
            <a:ext cx="6745488" cy="61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44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7. Add new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8" y="1838675"/>
            <a:ext cx="3358084" cy="2199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Member ID is a unique key, so if users type in an existing ID, an error message will be displayed.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827" y="385399"/>
            <a:ext cx="6745488" cy="608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0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39" y="643465"/>
            <a:ext cx="3743895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8. Delete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one or more members to select them.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Then right click and choose “Delete”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Or click on ”Edit” tab on the Menu bar and choose “Delete”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5966" y="345803"/>
            <a:ext cx="6801052" cy="6166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539" y="4623266"/>
            <a:ext cx="3969122" cy="18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07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39" y="643465"/>
            <a:ext cx="3743895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8. Delete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OK button to delete selected members from the database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Members id “1226” and “1227” have been removed from the list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5966" y="353264"/>
            <a:ext cx="6801052" cy="6151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6412" y="4623266"/>
            <a:ext cx="3681375" cy="18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10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39" y="643465"/>
            <a:ext cx="3743895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9. Edit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7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a book to select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Right click and choose Edit to edit its information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Or click on ”Edit” tab on the Menu bar and choose “Edit Info”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Member ID cannot be edited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5966" y="363461"/>
            <a:ext cx="6801052" cy="6131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5825A-9CB8-FC41-83AE-0DAC8E93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6412" y="4692987"/>
            <a:ext cx="3681375" cy="16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93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39" y="643465"/>
            <a:ext cx="3743895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9. Edit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858057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a book to select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Right click and choose Edit to edit its information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Or click on ”Edit” tab on the Menu bar and choose “Edit Info”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Member ID cannot be edited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5966" y="368135"/>
            <a:ext cx="6801052" cy="6121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93010-DD5A-544B-84E4-6C9F8D1B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79" y="3885026"/>
            <a:ext cx="3436208" cy="263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34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10. Search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“Search a member...” text field on the left and type some characters to search by any attributes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For example, typing “1222” will yield member info with id 1222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5966" y="379042"/>
            <a:ext cx="6801052" cy="60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34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Type a member ID and a book ID on the text fields on the top to retrieve their information.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Then click “Add to cart” button on the right to add a book to cart.				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1001" y="379042"/>
            <a:ext cx="6750982" cy="60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98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Input of Member and Book ID that don’t exist in the database; or adding the same books in the cart will yield an error message.	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1001" y="403098"/>
            <a:ext cx="6750982" cy="605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C3986-4339-8F48-914E-60C84D96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01" y="4277122"/>
            <a:ext cx="4149181" cy="20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6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853F-6D49-4D4B-AB0E-36D59CA3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B968-5012-4844-9727-5B257F04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70" y="1866900"/>
            <a:ext cx="5596405" cy="1716559"/>
          </a:xfrm>
        </p:spPr>
        <p:txBody>
          <a:bodyPr/>
          <a:lstStyle/>
          <a:p>
            <a:r>
              <a:rPr lang="en-US" dirty="0"/>
              <a:t>On Mac </a:t>
            </a:r>
            <a:r>
              <a:rPr lang="en-US" dirty="0" err="1"/>
              <a:t>Os</a:t>
            </a:r>
            <a:r>
              <a:rPr lang="en-US" dirty="0"/>
              <a:t>, If this message pop up, it is because the app is not registered with Apple.</a:t>
            </a:r>
          </a:p>
          <a:p>
            <a:r>
              <a:rPr lang="en-US" dirty="0"/>
              <a:t>Please go to </a:t>
            </a:r>
          </a:p>
          <a:p>
            <a:pPr lvl="1"/>
            <a:r>
              <a:rPr lang="en-US" dirty="0"/>
              <a:t>System Preferences&gt; </a:t>
            </a:r>
            <a:r>
              <a:rPr lang="en-US" dirty="0" err="1"/>
              <a:t>Security&amp;Privacy</a:t>
            </a:r>
            <a:r>
              <a:rPr lang="en-US" dirty="0"/>
              <a:t>&gt; General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944F3-C3A9-D14F-9E62-F1F7DB82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76" y="260521"/>
            <a:ext cx="5321300" cy="247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47F4B-632F-D044-B20F-F24EC23F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47" y="2952579"/>
            <a:ext cx="28575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73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add multiple books to the cart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00741" y="408822"/>
            <a:ext cx="6711502" cy="60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3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remove multiple books off the cart by selecting them and clicking on the “Remove” button on the bottom.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also clear the cart by clicking on “Clear cart” button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9267" y="403098"/>
            <a:ext cx="6734449" cy="60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4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0938" y="461491"/>
            <a:ext cx="6591107" cy="5935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862279" y="18093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issue selected books by clicking on the “Issue button”.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confirmation message will pop up.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91B6F-1031-6E4E-A307-428F258ED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82" y="4085614"/>
            <a:ext cx="3555198" cy="165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83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1743" y="461491"/>
            <a:ext cx="6549496" cy="5935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862279" y="18093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After being issued, Books’ availability will be changed to NO at the Books and Book Issue pages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C2C6C-8826-0742-B806-C69DFBCF3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79" y="3573061"/>
            <a:ext cx="2898294" cy="26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1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Issue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7253" y="461491"/>
            <a:ext cx="6578477" cy="5935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6" y="1656974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Now, deleting book that’s being unavailable will yield an error message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7599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12. Renew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0184" y="461491"/>
            <a:ext cx="6552615" cy="5935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6" y="1656974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check which books a member is borrowing, go to the tab “Renew/ Submission” type in the member ID.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9049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Renew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7253" y="476158"/>
            <a:ext cx="6578477" cy="5905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renew books for a member, select them and click on the ”Renew” button at the bottom.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confirmation message will pop up.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02853-4989-F043-83E6-7DAA1AACA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13" y="4406807"/>
            <a:ext cx="4293027" cy="197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7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11. Renew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7253" y="476541"/>
            <a:ext cx="6578477" cy="5904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After renewal, Books’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IssueTime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was changed to the current time, and the Renew Count is incremented to 1.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1822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12. Submit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5560" y="476541"/>
            <a:ext cx="6541863" cy="5904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submit books back to the library, select them and click on the “Submission” button at the bottom.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confirmation message will pop up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1574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12. Submit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97190" y="476541"/>
            <a:ext cx="6518603" cy="5904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Books that were submitted will be removed from the table.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76C58-B293-AD4E-B1C9-F9EC6AA6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67" y="4387374"/>
            <a:ext cx="4211026" cy="199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853F-6D49-4D4B-AB0E-36D59CA3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B968-5012-4844-9727-5B257F04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77" y="1866900"/>
            <a:ext cx="4090303" cy="1716559"/>
          </a:xfrm>
        </p:spPr>
        <p:txBody>
          <a:bodyPr/>
          <a:lstStyle/>
          <a:p>
            <a:r>
              <a:rPr lang="en-US" dirty="0"/>
              <a:t>Then click on the Yellow Lock at the bottom to give authorization</a:t>
            </a:r>
          </a:p>
          <a:p>
            <a:r>
              <a:rPr lang="en-US" dirty="0"/>
              <a:t>Then click on Open Anyway to run the app.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D1298-04AA-A043-B99A-279F0C1B0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233" y="609600"/>
            <a:ext cx="6468177" cy="55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31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12. Submit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97190" y="501972"/>
            <a:ext cx="6518603" cy="5854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Books that were submitted will also have their availability switched to Yes in the Books and Book Issue pages.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E3503-E920-6448-8BB6-CC99864B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2" y="3238092"/>
            <a:ext cx="3276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13.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change the app’s settings by clicking File&gt;Settings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window will pop up.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0337F-9214-1B4D-8B08-F7FCDCCA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699" y="361262"/>
            <a:ext cx="4261899" cy="2002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F942F-0594-8E4B-9DF9-973A017F2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882" y="2590971"/>
            <a:ext cx="4165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94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085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13.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Users can edit borrowing period without fine, fine per day, username and password, then click save to submit.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Password will be saved as hash codes for security.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F942F-0594-8E4B-9DF9-973A017F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8449" y="763099"/>
            <a:ext cx="4116041" cy="3924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5539E-52E8-0248-A1D6-22B7FB6E3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82" y="4165971"/>
            <a:ext cx="4584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03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2" y="571908"/>
            <a:ext cx="4105958" cy="1085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13.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709879" y="165697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2133D-596F-0B4D-A6CA-14DE5CC08593}"/>
              </a:ext>
            </a:extLst>
          </p:cNvPr>
          <p:cNvSpPr txBox="1"/>
          <p:nvPr/>
        </p:nvSpPr>
        <p:spPr>
          <a:xfrm>
            <a:off x="542545" y="1656974"/>
            <a:ext cx="3646395" cy="213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Now, an updated username and password will be required to login to the app,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F942F-0594-8E4B-9DF9-973A017F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8449" y="886021"/>
            <a:ext cx="4116041" cy="36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00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BF3A-770E-6C40-A246-07D3ECA6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12540"/>
            <a:ext cx="10353762" cy="1257300"/>
          </a:xfrm>
        </p:spPr>
        <p:txBody>
          <a:bodyPr>
            <a:noAutofit/>
          </a:bodyPr>
          <a:lstStyle/>
          <a:p>
            <a:r>
              <a:rPr lang="en-US" sz="6000" dirty="0"/>
              <a:t>The End</a:t>
            </a:r>
            <a:br>
              <a:rPr lang="en-US" sz="6000" dirty="0"/>
            </a:br>
            <a:r>
              <a:rPr lang="en-US" sz="6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317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3F4F7E-8D77-8547-BA83-F4AA3159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088" y="562233"/>
            <a:ext cx="8178436" cy="573353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624A58A-6DE4-E24D-B037-D8F0F734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57" y="185351"/>
            <a:ext cx="3382638" cy="1000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1. Login page:</a:t>
            </a:r>
          </a:p>
        </p:txBody>
      </p:sp>
    </p:spTree>
    <p:extLst>
      <p:ext uri="{BB962C8B-B14F-4D97-AF65-F5344CB8AC3E}">
        <p14:creationId xmlns:p14="http://schemas.microsoft.com/office/powerpoint/2010/main" val="138832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1. Login 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247153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Fill out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Username: admin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Password: admin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Login button to get to main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3075-C41A-684F-B2A4-4A584312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763054"/>
            <a:ext cx="6633184" cy="49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04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2. Main 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176693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Main features: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View current Books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View current Members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Add new books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Add new members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Edit books/members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Delete books/members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Search books/members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Issue books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Submit books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Renew books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" pitchFamily="2" charset="2"/>
              <a:buChar char="Ø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File: Settings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8E10E-6364-EA4E-AAB9-53110417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55" y="222788"/>
            <a:ext cx="7086570" cy="641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5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3. View current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“Books” tab on the Menu bar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Some book data have been initiated into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38493-1E70-7E48-9ABA-919EB9745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38" y="244131"/>
            <a:ext cx="7131845" cy="64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3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46E5-C7DA-1444-9235-4356688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66" y="643465"/>
            <a:ext cx="351866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3. Add new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57B2F-5CB0-E944-A5B0-09620685FDA9}"/>
              </a:ext>
            </a:extLst>
          </p:cNvPr>
          <p:cNvSpPr txBox="1"/>
          <p:nvPr/>
        </p:nvSpPr>
        <p:spPr>
          <a:xfrm>
            <a:off x="913796" y="2014070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Click on the “Add book” button on the right and fill out the form with the new book’s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13D9-E32C-514F-957D-28E908C0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132" y="321732"/>
            <a:ext cx="6944723" cy="62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61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413524"/>
      </a:dk2>
      <a:lt2>
        <a:srgbClr val="E2E8E6"/>
      </a:lt2>
      <a:accent1>
        <a:srgbClr val="CC90A0"/>
      </a:accent1>
      <a:accent2>
        <a:srgbClr val="C18377"/>
      </a:accent2>
      <a:accent3>
        <a:srgbClr val="C09F74"/>
      </a:accent3>
      <a:accent4>
        <a:srgbClr val="A8A768"/>
      </a:accent4>
      <a:accent5>
        <a:srgbClr val="96AB78"/>
      </a:accent5>
      <a:accent6>
        <a:srgbClr val="7AB16D"/>
      </a:accent6>
      <a:hlink>
        <a:srgbClr val="568F80"/>
      </a:hlink>
      <a:folHlink>
        <a:srgbClr val="828282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1265</Words>
  <Application>Microsoft Macintosh PowerPoint</Application>
  <PresentationFormat>Widescreen</PresentationFormat>
  <Paragraphs>153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Bookman Old Style</vt:lpstr>
      <vt:lpstr>Franklin Gothic Book</vt:lpstr>
      <vt:lpstr>Wingdings</vt:lpstr>
      <vt:lpstr>Wingdings 2</vt:lpstr>
      <vt:lpstr>SlateVTI</vt:lpstr>
      <vt:lpstr>Library Helper</vt:lpstr>
      <vt:lpstr>Configuration</vt:lpstr>
      <vt:lpstr>Configuration</vt:lpstr>
      <vt:lpstr>Configuration</vt:lpstr>
      <vt:lpstr>1. Login page:</vt:lpstr>
      <vt:lpstr>1. Login page:</vt:lpstr>
      <vt:lpstr>2. Main page:</vt:lpstr>
      <vt:lpstr>3. View current books</vt:lpstr>
      <vt:lpstr>3. Add new books</vt:lpstr>
      <vt:lpstr>3. Add new books</vt:lpstr>
      <vt:lpstr>3. Add new books</vt:lpstr>
      <vt:lpstr>3. Add new books</vt:lpstr>
      <vt:lpstr>4. Delete books</vt:lpstr>
      <vt:lpstr>4. Delete books</vt:lpstr>
      <vt:lpstr>5. Edit books</vt:lpstr>
      <vt:lpstr>5. Edit books</vt:lpstr>
      <vt:lpstr>6. Search books</vt:lpstr>
      <vt:lpstr>7. View current members</vt:lpstr>
      <vt:lpstr>7. Add new members</vt:lpstr>
      <vt:lpstr>7. Add new members</vt:lpstr>
      <vt:lpstr>7. Add new members</vt:lpstr>
      <vt:lpstr>7. Add new members</vt:lpstr>
      <vt:lpstr>8. Delete members</vt:lpstr>
      <vt:lpstr>8. Delete members</vt:lpstr>
      <vt:lpstr>9. Edit members</vt:lpstr>
      <vt:lpstr>9. Edit members</vt:lpstr>
      <vt:lpstr>10. Search members</vt:lpstr>
      <vt:lpstr>11. Issue Books</vt:lpstr>
      <vt:lpstr>11. Issue Books</vt:lpstr>
      <vt:lpstr>11. Issue Books</vt:lpstr>
      <vt:lpstr>11. Issue Books</vt:lpstr>
      <vt:lpstr>11. Issue Books</vt:lpstr>
      <vt:lpstr>11. Issue Books</vt:lpstr>
      <vt:lpstr>11. Issue Books</vt:lpstr>
      <vt:lpstr>12. Renew Books</vt:lpstr>
      <vt:lpstr>11. Renew books</vt:lpstr>
      <vt:lpstr>11. Renew books</vt:lpstr>
      <vt:lpstr>12. Submit books</vt:lpstr>
      <vt:lpstr>12. Submit books</vt:lpstr>
      <vt:lpstr>12. Submit books</vt:lpstr>
      <vt:lpstr>13. Settings</vt:lpstr>
      <vt:lpstr>13. Settings</vt:lpstr>
      <vt:lpstr>13. Settings</vt:lpstr>
      <vt:lpstr>The End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Helper</dc:title>
  <dc:creator>Duy Le</dc:creator>
  <cp:lastModifiedBy>Duy Le</cp:lastModifiedBy>
  <cp:revision>15</cp:revision>
  <dcterms:created xsi:type="dcterms:W3CDTF">2019-12-09T01:38:01Z</dcterms:created>
  <dcterms:modified xsi:type="dcterms:W3CDTF">2019-12-09T05:08:55Z</dcterms:modified>
</cp:coreProperties>
</file>